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DF954251-12AC-4D37-951A-155F59DC5240}" type="datetimeFigureOut">
              <a:rPr lang="en-US" smtClean="0"/>
              <a:pPr/>
              <a:t>1/24/2011</a:t>
            </a:fld>
            <a:endParaRPr lang="en-A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4AEC806-EDD2-43A4-A960-9C1A2DFADA3F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954251-12AC-4D37-951A-155F59DC5240}" type="datetimeFigureOut">
              <a:rPr lang="en-US" smtClean="0"/>
              <a:pPr/>
              <a:t>1/24/2011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C806-EDD2-43A4-A960-9C1A2DFADA3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954251-12AC-4D37-951A-155F59DC5240}" type="datetimeFigureOut">
              <a:rPr lang="en-US" smtClean="0"/>
              <a:pPr/>
              <a:t>1/24/2011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C806-EDD2-43A4-A960-9C1A2DFADA3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954251-12AC-4D37-951A-155F59DC5240}" type="datetimeFigureOut">
              <a:rPr lang="en-US" smtClean="0"/>
              <a:pPr/>
              <a:t>1/24/2011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C806-EDD2-43A4-A960-9C1A2DFADA3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DF954251-12AC-4D37-951A-155F59DC5240}" type="datetimeFigureOut">
              <a:rPr lang="en-US" smtClean="0"/>
              <a:pPr/>
              <a:t>1/24/2011</a:t>
            </a:fld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4AEC806-EDD2-43A4-A960-9C1A2DFADA3F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954251-12AC-4D37-951A-155F59DC5240}" type="datetimeFigureOut">
              <a:rPr lang="en-US" smtClean="0"/>
              <a:pPr/>
              <a:t>1/24/2011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24AEC806-EDD2-43A4-A960-9C1A2DFADA3F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954251-12AC-4D37-951A-155F59DC5240}" type="datetimeFigureOut">
              <a:rPr lang="en-US" smtClean="0"/>
              <a:pPr/>
              <a:t>1/24/2011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24AEC806-EDD2-43A4-A960-9C1A2DFADA3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954251-12AC-4D37-951A-155F59DC5240}" type="datetimeFigureOut">
              <a:rPr lang="en-US" smtClean="0"/>
              <a:pPr/>
              <a:t>1/24/2011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C806-EDD2-43A4-A960-9C1A2DFADA3F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954251-12AC-4D37-951A-155F59DC5240}" type="datetimeFigureOut">
              <a:rPr lang="en-US" smtClean="0"/>
              <a:pPr/>
              <a:t>1/24/2011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AEC806-EDD2-43A4-A960-9C1A2DFADA3F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DF954251-12AC-4D37-951A-155F59DC5240}" type="datetimeFigureOut">
              <a:rPr lang="en-US" smtClean="0"/>
              <a:pPr/>
              <a:t>1/24/2011</a:t>
            </a:fld>
            <a:endParaRPr lang="en-A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4AEC806-EDD2-43A4-A960-9C1A2DFADA3F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DF954251-12AC-4D37-951A-155F59DC5240}" type="datetimeFigureOut">
              <a:rPr lang="en-US" smtClean="0"/>
              <a:pPr/>
              <a:t>1/24/2011</a:t>
            </a:fld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4AEC806-EDD2-43A4-A960-9C1A2DFADA3F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DF954251-12AC-4D37-951A-155F59DC5240}" type="datetimeFigureOut">
              <a:rPr lang="en-US" smtClean="0"/>
              <a:pPr/>
              <a:t>1/24/2011</a:t>
            </a:fld>
            <a:endParaRPr lang="en-A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24AEC806-EDD2-43A4-A960-9C1A2DFADA3F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Policy Development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Policy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Policy: a set of broad guidelines to be followed by all employees when dealing with important areas of decision making.</a:t>
            </a:r>
          </a:p>
          <a:p>
            <a:endParaRPr lang="en-AU" dirty="0" smtClean="0"/>
          </a:p>
          <a:p>
            <a:r>
              <a:rPr lang="en-AU" dirty="0" smtClean="0"/>
              <a:t>Typical types of policy include:</a:t>
            </a:r>
          </a:p>
          <a:p>
            <a:pPr lvl="1"/>
            <a:r>
              <a:rPr lang="en-AU" dirty="0" smtClean="0"/>
              <a:t>Equal Opportunity Policy</a:t>
            </a:r>
          </a:p>
          <a:p>
            <a:pPr lvl="1"/>
            <a:r>
              <a:rPr lang="en-AU" dirty="0" smtClean="0"/>
              <a:t>Sexual Harassment Policy</a:t>
            </a:r>
          </a:p>
          <a:p>
            <a:pPr lvl="1"/>
            <a:r>
              <a:rPr lang="en-AU" dirty="0" smtClean="0"/>
              <a:t>OH &amp; S Policy</a:t>
            </a:r>
          </a:p>
          <a:p>
            <a:endParaRPr lang="en-AU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Procedures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Procedure: actions which enable a policy to be put into practice.  It is essentially a step-by-step set of instructions.</a:t>
            </a:r>
          </a:p>
          <a:p>
            <a:endParaRPr lang="en-AU" dirty="0" smtClean="0"/>
          </a:p>
          <a:p>
            <a:r>
              <a:rPr lang="en-AU" dirty="0" smtClean="0"/>
              <a:t>Most organisations have procedures in place for paying accounts, handling grievances, preparing budgets, dealing with complaints, etc.</a:t>
            </a:r>
          </a:p>
          <a:p>
            <a:endParaRPr lang="en-AU" dirty="0" smtClean="0"/>
          </a:p>
          <a:p>
            <a:endParaRPr lang="en-AU" dirty="0" smtClean="0"/>
          </a:p>
          <a:p>
            <a:endParaRPr lang="en-A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Policy Development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1500174"/>
            <a:ext cx="3000396" cy="5192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33</TotalTime>
  <Words>88</Words>
  <Application>Microsoft Office PowerPoint</Application>
  <PresentationFormat>On-screen Show (4:3)</PresentationFormat>
  <Paragraphs>14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Foundry</vt:lpstr>
      <vt:lpstr>Policy Development</vt:lpstr>
      <vt:lpstr>Policy</vt:lpstr>
      <vt:lpstr>Procedures</vt:lpstr>
      <vt:lpstr>Policy Development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Policy Development</dc:title>
  <dc:creator>Education</dc:creator>
  <cp:lastModifiedBy>Education</cp:lastModifiedBy>
  <cp:revision>5</cp:revision>
  <dcterms:created xsi:type="dcterms:W3CDTF">2011-01-24T02:37:42Z</dcterms:created>
  <dcterms:modified xsi:type="dcterms:W3CDTF">2011-01-24T03:19:42Z</dcterms:modified>
</cp:coreProperties>
</file>